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>
        <p:scale>
          <a:sx n="86" d="100"/>
          <a:sy n="86" d="100"/>
        </p:scale>
        <p:origin x="3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jpg>
</file>

<file path=ppt/media/image2.tiff>
</file>

<file path=ppt/media/image3.tiff>
</file>

<file path=ppt/media/image4.png>
</file>

<file path=ppt/media/image5.png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4F97B-60AA-DC49-B351-1471B754C2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73823D-B769-AB42-A601-C1F0E086D8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EC87D-D9B3-A346-BE3C-3448F4B4F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B4BAE7-A17C-4A43-B5CE-264250408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ECF6B-F766-5149-99E8-EA7F8892C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23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503F5-081D-AB47-B388-C12DBEC26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6EBAB9-A85C-5E49-88C0-A75785DB3C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8E456-1CAF-564B-A06C-09930FF5A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25CD3-E442-DC48-B8C7-3C45F1ED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DE1E6-CD85-0A42-9B3C-56D87BAEE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553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5F8D92-1A21-464B-ACBF-4A2CE8DFFA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54CAF1-18FB-C044-9875-FDAF6ED08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5307B-746F-4047-8728-292B7DFE8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8C7258-4CD1-1F44-80B8-7503A8841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51CE8A-B186-694F-A432-B55F34B14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95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F6928-E3FC-B842-B0BE-2D6151562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D26B6-EB40-3740-8620-311099AC29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8FA9B8-AB0C-D045-B1E0-E7B6A659B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9DEEBA-44A1-2244-98ED-678EEE590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C9D035-69DE-F247-8A38-C8E753578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20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49AE8-7093-8B41-95D9-3BD3168CA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788517-C1C8-BE4B-ACD3-A6E545B9E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5E548-3B50-A84E-A30F-8D38CA237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78C0C-5B48-224D-8B97-FCA3DF419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EC4F91-7C15-8242-AC43-11A69B122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15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D474A-0427-0C4E-AC2D-80DFA500C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9BD102-7A5A-6E4A-9B7E-C002EF5228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08D472-C020-E74D-BE8B-C8A7EF10EC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DAB5E0-0389-D344-8BE6-9289A0D67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B5353E-F310-BE49-8FF7-B605D854E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BA2A35-0458-E44B-A04F-0A5165B64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668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5C9AD-704C-C148-9280-43224C972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CB908E-8205-8948-BCBC-0225043193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EE3F50-1E15-0C41-B96C-BFFFC51C41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DD2CA0-F4AC-114F-AAEC-751C9BF78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30F2FA-5DE2-7742-AA67-B71BD7A74B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D33EF2-A5A8-084E-B07C-B9B64B9D6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597D69-F1F8-AC48-997A-E8B622EDC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E8FA1D-9DCD-184C-B644-151E12920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9359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84BB5-117A-BC4C-B120-A52DEA530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907C63-DD1C-4A4F-AE53-253489D176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33F28F-CE29-6B44-962D-1071A99F2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A495B2-09D5-CA46-99E2-53DA89D0B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814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09F9ED-2C8F-6941-BCAF-B93426354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A8FC5F-22D5-EA45-8DCF-EB2A44A65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0577F6-31BB-BD48-91F8-B61F4E2C5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919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B2064-1585-8140-88FF-0D07D1A0A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95BB9-BCF7-9943-A89C-36C0EF93E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B0D56A-0564-604B-AB35-C99217CFD8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C5EE86-9BF0-5242-9406-450DDA252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E6C99-EFA0-804C-9B0B-E6F428623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9401E1-C284-7E4A-AFF5-F7A18CD3F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071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1EBD9-FC6D-3845-A6A1-01B180E6F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F8A892-0502-7540-8421-9E5C79E00D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696A-EB15-1E4E-8936-414C14B8F4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A3E7E5-74D9-0B41-B5D6-5DEC5A2586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E9D053-38E4-884D-B1AC-9F597FD7A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1FBC91-6907-4641-917B-11A5923C2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652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6FAC2A-BE31-D84E-8B30-61B5D4725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485AAB-AD03-474B-BC26-64EBF019C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0B55BA-CF6F-9F49-BD45-2757E50283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D7ACE-0086-6F41-AE7A-E48D4A6921AF}" type="datetimeFigureOut">
              <a:rPr lang="en-US" smtClean="0"/>
              <a:t>8/19/19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ECBDE-9101-7541-A25E-F7F8AE4D3E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CE4DC-B9D6-F843-B1CE-4488738707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2D99AA-3693-234E-990A-CFFC8828A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098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CF8409-542B-5D42-BD34-16B3EEEFCF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225" b="30741"/>
          <a:stretch/>
        </p:blipFill>
        <p:spPr>
          <a:xfrm>
            <a:off x="0" y="642935"/>
            <a:ext cx="9329738" cy="57265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B745EF8-B0FF-8C44-9409-13AC37736CE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8000"/>
          </a:blip>
          <a:stretch>
            <a:fillRect/>
          </a:stretch>
        </p:blipFill>
        <p:spPr>
          <a:xfrm>
            <a:off x="0" y="628646"/>
            <a:ext cx="10189954" cy="57408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D87BBB-01E0-5242-BBFB-AB951427AB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2600" y="-944563"/>
            <a:ext cx="1803400" cy="11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699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FCF8409-542B-5D42-BD34-16B3EEEFCF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225" b="35195"/>
          <a:stretch/>
        </p:blipFill>
        <p:spPr>
          <a:xfrm>
            <a:off x="0" y="0"/>
            <a:ext cx="11158538" cy="61864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ED87BBB-01E0-5242-BBFB-AB951427AB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61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" y="-364331"/>
            <a:ext cx="11158537" cy="6915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1200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61051F-3700-E34D-AF60-1206190DEB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60000"/>
                    </a14:imgEffect>
                  </a14:imgLayer>
                </a14:imgProps>
              </a:ext>
            </a:extLst>
          </a:blip>
          <a:srcRect b="26170"/>
          <a:stretch/>
        </p:blipFill>
        <p:spPr>
          <a:xfrm>
            <a:off x="0" y="-1"/>
            <a:ext cx="12192000" cy="600088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C3952EE-5705-9E4E-B75E-4F378D8D2060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5000"/>
          </a:blip>
          <a:stretch>
            <a:fillRect/>
          </a:stretch>
        </p:blipFill>
        <p:spPr>
          <a:xfrm>
            <a:off x="0" y="-101985"/>
            <a:ext cx="12228676" cy="6217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5454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5755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 En Shao</dc:creator>
  <cp:lastModifiedBy>Yu En Shao</cp:lastModifiedBy>
  <cp:revision>5</cp:revision>
  <dcterms:created xsi:type="dcterms:W3CDTF">2019-08-20T03:07:51Z</dcterms:created>
  <dcterms:modified xsi:type="dcterms:W3CDTF">2019-08-24T03:03:37Z</dcterms:modified>
</cp:coreProperties>
</file>

<file path=docProps/thumbnail.jpeg>
</file>